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9A0DD4-496E-4BDA-9355-1052558330A9}" type="datetimeFigureOut">
              <a:rPr lang="ru-RU" smtClean="0"/>
              <a:t>07.02.2023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D2272D-E2E5-4829-8530-8A2E9B80A2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95874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a-ET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27687">
              <a:defRPr/>
            </a:pPr>
            <a:fld id="{7DCE20E5-4CE1-4446-A8EA-2324F0DDD0E9}" type="slidenum">
              <a:rPr lang="ru-RU">
                <a:solidFill>
                  <a:prstClr val="black"/>
                </a:solidFill>
              </a:rPr>
              <a:pPr defTabSz="927687">
                <a:defRPr/>
              </a:pPr>
              <a:t>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17450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5B7DB-B288-467F-9EC7-9A5D6C752885}" type="datetimeFigureOut">
              <a:rPr lang="ru-RU" smtClean="0"/>
              <a:t>07.02.2023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1A930-BB8B-4C56-9975-5825F09A62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30157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5B7DB-B288-467F-9EC7-9A5D6C752885}" type="datetimeFigureOut">
              <a:rPr lang="ru-RU" smtClean="0"/>
              <a:t>07.02.2023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1A930-BB8B-4C56-9975-5825F09A62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7164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5B7DB-B288-467F-9EC7-9A5D6C752885}" type="datetimeFigureOut">
              <a:rPr lang="ru-RU" smtClean="0"/>
              <a:t>07.02.2023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1A930-BB8B-4C56-9975-5825F09A62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88254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Заголовок и объект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 userDrawn="1"/>
        </p:nvSpPr>
        <p:spPr>
          <a:xfrm>
            <a:off x="0" y="6642101"/>
            <a:ext cx="12192000" cy="215900"/>
          </a:xfrm>
          <a:prstGeom prst="rect">
            <a:avLst/>
          </a:prstGeom>
          <a:solidFill>
            <a:srgbClr val="0065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4" name="Прямая соединительная линия 3"/>
          <p:cNvCxnSpPr/>
          <p:nvPr userDrawn="1"/>
        </p:nvCxnSpPr>
        <p:spPr>
          <a:xfrm>
            <a:off x="0" y="745067"/>
            <a:ext cx="12192000" cy="0"/>
          </a:xfrm>
          <a:prstGeom prst="line">
            <a:avLst/>
          </a:prstGeom>
          <a:ln w="28575">
            <a:solidFill>
              <a:srgbClr val="0065B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6432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5B7DB-B288-467F-9EC7-9A5D6C752885}" type="datetimeFigureOut">
              <a:rPr lang="ru-RU" smtClean="0"/>
              <a:t>07.02.2023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1A930-BB8B-4C56-9975-5825F09A62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8777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5B7DB-B288-467F-9EC7-9A5D6C752885}" type="datetimeFigureOut">
              <a:rPr lang="ru-RU" smtClean="0"/>
              <a:t>07.02.2023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1A930-BB8B-4C56-9975-5825F09A62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0774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5B7DB-B288-467F-9EC7-9A5D6C752885}" type="datetimeFigureOut">
              <a:rPr lang="ru-RU" smtClean="0"/>
              <a:t>07.02.2023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1A930-BB8B-4C56-9975-5825F09A62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064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5B7DB-B288-467F-9EC7-9A5D6C752885}" type="datetimeFigureOut">
              <a:rPr lang="ru-RU" smtClean="0"/>
              <a:t>07.02.2023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1A930-BB8B-4C56-9975-5825F09A62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3779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5B7DB-B288-467F-9EC7-9A5D6C752885}" type="datetimeFigureOut">
              <a:rPr lang="ru-RU" smtClean="0"/>
              <a:t>07.02.2023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1A930-BB8B-4C56-9975-5825F09A62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4214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5B7DB-B288-467F-9EC7-9A5D6C752885}" type="datetimeFigureOut">
              <a:rPr lang="ru-RU" smtClean="0"/>
              <a:t>07.02.2023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1A930-BB8B-4C56-9975-5825F09A62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0198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5B7DB-B288-467F-9EC7-9A5D6C752885}" type="datetimeFigureOut">
              <a:rPr lang="ru-RU" smtClean="0"/>
              <a:t>07.02.2023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1A930-BB8B-4C56-9975-5825F09A62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0183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5B7DB-B288-467F-9EC7-9A5D6C752885}" type="datetimeFigureOut">
              <a:rPr lang="ru-RU" smtClean="0"/>
              <a:t>07.02.2023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1A930-BB8B-4C56-9975-5825F09A62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4643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A5B7DB-B288-467F-9EC7-9A5D6C752885}" type="datetimeFigureOut">
              <a:rPr lang="ru-RU" smtClean="0"/>
              <a:t>07.02.2023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81A930-BB8B-4C56-9975-5825F09A62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9328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jpeg"/><Relationship Id="rId7" Type="http://schemas.microsoft.com/office/2007/relationships/hdphoto" Target="../media/hdphoto1.wd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: усеченные противолежащие углы 24">
            <a:extLst>
              <a:ext uri="{FF2B5EF4-FFF2-40B4-BE49-F238E27FC236}">
                <a16:creationId xmlns:a16="http://schemas.microsoft.com/office/drawing/2014/main" id="{52B771E1-1DAC-47A8-BF15-AF5349CDFCB2}"/>
              </a:ext>
            </a:extLst>
          </p:cNvPr>
          <p:cNvSpPr/>
          <p:nvPr/>
        </p:nvSpPr>
        <p:spPr>
          <a:xfrm>
            <a:off x="6539372" y="789854"/>
            <a:ext cx="5256584" cy="713476"/>
          </a:xfrm>
          <a:prstGeom prst="snip2Diag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157821" y="1536229"/>
            <a:ext cx="56136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39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ru-RU" sz="24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или</a:t>
            </a: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</a:t>
            </a:r>
            <a:r>
              <a:rPr kumimoji="0" lang="kk-KZ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% </a:t>
            </a: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электронном виде </a:t>
            </a:r>
          </a:p>
        </p:txBody>
      </p:sp>
      <p:sp>
        <p:nvSpPr>
          <p:cNvPr id="38" name="Заголовок 1">
            <a:extLst>
              <a:ext uri="{FF2B5EF4-FFF2-40B4-BE49-F238E27FC236}">
                <a16:creationId xmlns:a16="http://schemas.microsoft.com/office/drawing/2014/main" id="{8FD4B88D-BF35-4A79-A322-CFD15EB03779}"/>
              </a:ext>
            </a:extLst>
          </p:cNvPr>
          <p:cNvSpPr txBox="1">
            <a:spLocks/>
          </p:cNvSpPr>
          <p:nvPr/>
        </p:nvSpPr>
        <p:spPr>
          <a:xfrm>
            <a:off x="0" y="1"/>
            <a:ext cx="12192000" cy="723900"/>
          </a:xfrm>
          <a:prstGeom prst="rect">
            <a:avLst/>
          </a:prstGeom>
        </p:spPr>
        <p:txBody>
          <a:bodyPr vert="horz" lIns="103900" tIns="51951" rIns="103900" bIns="51951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237061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small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Государственные услуги 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3AB0B07-770B-4A7F-BB7A-DC790DDE9239}"/>
              </a:ext>
            </a:extLst>
          </p:cNvPr>
          <p:cNvSpPr txBox="1"/>
          <p:nvPr/>
        </p:nvSpPr>
        <p:spPr>
          <a:xfrm>
            <a:off x="11719745" y="6581713"/>
            <a:ext cx="5223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400" b="1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45</a:t>
            </a:r>
            <a:endParaRPr kumimoji="0" lang="x-none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1F0D096C-FFDC-471C-8E94-C2013D471DA9}"/>
              </a:ext>
            </a:extLst>
          </p:cNvPr>
          <p:cNvSpPr/>
          <p:nvPr/>
        </p:nvSpPr>
        <p:spPr>
          <a:xfrm>
            <a:off x="6666444" y="844250"/>
            <a:ext cx="48965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Эффект</a:t>
            </a:r>
            <a:endParaRPr kumimoji="0" lang="aa-ET" sz="2800" b="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7" name="Прямоугольник: усеченные противолежащие углы 26">
            <a:extLst>
              <a:ext uri="{FF2B5EF4-FFF2-40B4-BE49-F238E27FC236}">
                <a16:creationId xmlns:a16="http://schemas.microsoft.com/office/drawing/2014/main" id="{2C12B5F4-1D45-4F7C-B3A8-04456089FB7C}"/>
              </a:ext>
            </a:extLst>
          </p:cNvPr>
          <p:cNvSpPr/>
          <p:nvPr/>
        </p:nvSpPr>
        <p:spPr>
          <a:xfrm>
            <a:off x="157821" y="789854"/>
            <a:ext cx="5794163" cy="713476"/>
          </a:xfrm>
          <a:prstGeom prst="snip2Diag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Всего 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43 </a:t>
            </a: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видов услуг</a:t>
            </a:r>
          </a:p>
        </p:txBody>
      </p:sp>
      <p:cxnSp>
        <p:nvCxnSpPr>
          <p:cNvPr id="28" name="Прямая соединительная линия 27">
            <a:extLst>
              <a:ext uri="{FF2B5EF4-FFF2-40B4-BE49-F238E27FC236}">
                <a16:creationId xmlns:a16="http://schemas.microsoft.com/office/drawing/2014/main" id="{99F5FEFB-8062-4E8D-918C-C74261024970}"/>
              </a:ext>
            </a:extLst>
          </p:cNvPr>
          <p:cNvCxnSpPr>
            <a:cxnSpLocks/>
          </p:cNvCxnSpPr>
          <p:nvPr/>
        </p:nvCxnSpPr>
        <p:spPr>
          <a:xfrm flipV="1">
            <a:off x="6302216" y="1700809"/>
            <a:ext cx="0" cy="4752527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Прямоугольник 35">
            <a:extLst>
              <a:ext uri="{FF2B5EF4-FFF2-40B4-BE49-F238E27FC236}">
                <a16:creationId xmlns:a16="http://schemas.microsoft.com/office/drawing/2014/main" id="{EACEFC0E-3436-473F-BF28-9C4FBE96DFEF}"/>
              </a:ext>
            </a:extLst>
          </p:cNvPr>
          <p:cNvSpPr/>
          <p:nvPr/>
        </p:nvSpPr>
        <p:spPr>
          <a:xfrm>
            <a:off x="6568721" y="5229200"/>
            <a:ext cx="5433553" cy="1569660"/>
          </a:xfrm>
          <a:prstGeom prst="rect">
            <a:avLst/>
          </a:prstGeom>
          <a:pattFill prst="dkUpDiag">
            <a:fgClr>
              <a:srgbClr val="D5F2FC"/>
            </a:fgClr>
            <a:bgClr>
              <a:schemeClr val="bg1"/>
            </a:bgClr>
          </a:pattFill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Оказано 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19 </a:t>
            </a:r>
            <a:r>
              <a:rPr lang="ru-RU" sz="2400" b="1" noProof="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928 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тыс. 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госуслуг, из них 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24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19 795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тыс. 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или</a:t>
            </a: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99,3% </a:t>
            </a: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электронном виде</a:t>
            </a:r>
          </a:p>
        </p:txBody>
      </p:sp>
      <p:sp>
        <p:nvSpPr>
          <p:cNvPr id="37" name="Прямоугольник 36">
            <a:extLst>
              <a:ext uri="{FF2B5EF4-FFF2-40B4-BE49-F238E27FC236}">
                <a16:creationId xmlns:a16="http://schemas.microsoft.com/office/drawing/2014/main" id="{89DD8D0E-5180-4B79-92A6-EB779C579F9D}"/>
              </a:ext>
            </a:extLst>
          </p:cNvPr>
          <p:cNvSpPr/>
          <p:nvPr/>
        </p:nvSpPr>
        <p:spPr>
          <a:xfrm>
            <a:off x="6866528" y="4581128"/>
            <a:ext cx="46727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За </a:t>
            </a:r>
            <a:r>
              <a:rPr lang="ru-RU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месяцев 20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 года</a:t>
            </a:r>
          </a:p>
        </p:txBody>
      </p:sp>
      <p:pic>
        <p:nvPicPr>
          <p:cNvPr id="24" name="Picture 7" descr="F:\znak.jpg">
            <a:extLst>
              <a:ext uri="{FF2B5EF4-FFF2-40B4-BE49-F238E27FC236}">
                <a16:creationId xmlns:a16="http://schemas.microsoft.com/office/drawing/2014/main" id="{7B782DD2-577A-4675-8E94-BC43D6BE5B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485" y="2097945"/>
            <a:ext cx="603552" cy="583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" name="Picture 9" descr="F:\ктк.jpg">
            <a:extLst>
              <a:ext uri="{FF2B5EF4-FFF2-40B4-BE49-F238E27FC236}">
                <a16:creationId xmlns:a16="http://schemas.microsoft.com/office/drawing/2014/main" id="{131FF464-E5F0-4045-BF6F-52BF258AFB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80" y="2783838"/>
            <a:ext cx="764535" cy="538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" name="Прямоугольник 38">
            <a:extLst>
              <a:ext uri="{FF2B5EF4-FFF2-40B4-BE49-F238E27FC236}">
                <a16:creationId xmlns:a16="http://schemas.microsoft.com/office/drawing/2014/main" id="{8728B1C0-B3FB-4349-987A-4070222F04CE}"/>
              </a:ext>
            </a:extLst>
          </p:cNvPr>
          <p:cNvSpPr/>
          <p:nvPr/>
        </p:nvSpPr>
        <p:spPr>
          <a:xfrm>
            <a:off x="1911805" y="2191211"/>
            <a:ext cx="39379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услуг налогового направления</a:t>
            </a:r>
          </a:p>
        </p:txBody>
      </p:sp>
      <p:sp>
        <p:nvSpPr>
          <p:cNvPr id="41" name="Прямоугольник 40">
            <a:extLst>
              <a:ext uri="{FF2B5EF4-FFF2-40B4-BE49-F238E27FC236}">
                <a16:creationId xmlns:a16="http://schemas.microsoft.com/office/drawing/2014/main" id="{167EF6A8-E09D-4D91-A746-56C77322E552}"/>
              </a:ext>
            </a:extLst>
          </p:cNvPr>
          <p:cNvSpPr/>
          <p:nvPr/>
        </p:nvSpPr>
        <p:spPr>
          <a:xfrm>
            <a:off x="1919536" y="2874963"/>
            <a:ext cx="44345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услуг таможенного направления</a:t>
            </a:r>
          </a:p>
        </p:txBody>
      </p:sp>
      <p:pic>
        <p:nvPicPr>
          <p:cNvPr id="43" name="Объект 4">
            <a:extLst>
              <a:ext uri="{FF2B5EF4-FFF2-40B4-BE49-F238E27FC236}">
                <a16:creationId xmlns:a16="http://schemas.microsoft.com/office/drawing/2014/main" id="{A73135FE-0747-42AE-9C31-33C405C63DE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821" y="3503918"/>
            <a:ext cx="574544" cy="538243"/>
          </a:xfrm>
          <a:prstGeom prst="rect">
            <a:avLst/>
          </a:prstGeom>
          <a:noFill/>
          <a:ln>
            <a:noFill/>
          </a:ln>
        </p:spPr>
      </p:pic>
      <p:sp>
        <p:nvSpPr>
          <p:cNvPr id="44" name="Прямоугольник 43">
            <a:extLst>
              <a:ext uri="{FF2B5EF4-FFF2-40B4-BE49-F238E27FC236}">
                <a16:creationId xmlns:a16="http://schemas.microsoft.com/office/drawing/2014/main" id="{2781161E-32CC-495D-8F95-F0E2920667A7}"/>
              </a:ext>
            </a:extLst>
          </p:cNvPr>
          <p:cNvSpPr/>
          <p:nvPr/>
        </p:nvSpPr>
        <p:spPr>
          <a:xfrm>
            <a:off x="1116077" y="2060848"/>
            <a:ext cx="69762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26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5" name="Прямоугольник 44">
            <a:extLst>
              <a:ext uri="{FF2B5EF4-FFF2-40B4-BE49-F238E27FC236}">
                <a16:creationId xmlns:a16="http://schemas.microsoft.com/office/drawing/2014/main" id="{4DF398A3-B1AD-4708-B93A-9EA97B7ECDF3}"/>
              </a:ext>
            </a:extLst>
          </p:cNvPr>
          <p:cNvSpPr/>
          <p:nvPr/>
        </p:nvSpPr>
        <p:spPr>
          <a:xfrm>
            <a:off x="1127448" y="2747758"/>
            <a:ext cx="69762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17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46" name="Прямоугольник 45">
            <a:extLst>
              <a:ext uri="{FF2B5EF4-FFF2-40B4-BE49-F238E27FC236}">
                <a16:creationId xmlns:a16="http://schemas.microsoft.com/office/drawing/2014/main" id="{1A0DB2BB-FA4F-438C-8B53-DF24D15567A4}"/>
              </a:ext>
            </a:extLst>
          </p:cNvPr>
          <p:cNvSpPr/>
          <p:nvPr/>
        </p:nvSpPr>
        <p:spPr>
          <a:xfrm>
            <a:off x="1911804" y="3430741"/>
            <a:ext cx="501604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услуги в сфере внутреннего государственного аудита </a:t>
            </a:r>
          </a:p>
        </p:txBody>
      </p:sp>
      <p:sp>
        <p:nvSpPr>
          <p:cNvPr id="47" name="Прямоугольник 46">
            <a:extLst>
              <a:ext uri="{FF2B5EF4-FFF2-40B4-BE49-F238E27FC236}">
                <a16:creationId xmlns:a16="http://schemas.microsoft.com/office/drawing/2014/main" id="{2A984955-E2E2-463F-BA12-8EAA8D623CAD}"/>
              </a:ext>
            </a:extLst>
          </p:cNvPr>
          <p:cNvSpPr/>
          <p:nvPr/>
        </p:nvSpPr>
        <p:spPr>
          <a:xfrm>
            <a:off x="1911805" y="4149080"/>
            <a:ext cx="502067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услуги в сфере государственного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имущества и приватизации </a:t>
            </a:r>
          </a:p>
        </p:txBody>
      </p:sp>
      <p:pic>
        <p:nvPicPr>
          <p:cNvPr id="50" name="Picture 4">
            <a:extLst>
              <a:ext uri="{FF2B5EF4-FFF2-40B4-BE49-F238E27FC236}">
                <a16:creationId xmlns:a16="http://schemas.microsoft.com/office/drawing/2014/main" id="{477BA83A-DD54-4AC3-A7DA-E391D506AF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28" y="4077072"/>
            <a:ext cx="806814" cy="7500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" name="Рисунок 50">
            <a:extLst>
              <a:ext uri="{FF2B5EF4-FFF2-40B4-BE49-F238E27FC236}">
                <a16:creationId xmlns:a16="http://schemas.microsoft.com/office/drawing/2014/main" id="{F398C08B-9AED-41D7-9611-CEA5CBA5A32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84153" y="4965629"/>
            <a:ext cx="980731" cy="1140972"/>
          </a:xfrm>
          <a:prstGeom prst="rect">
            <a:avLst/>
          </a:prstGeom>
        </p:spPr>
      </p:pic>
      <p:cxnSp>
        <p:nvCxnSpPr>
          <p:cNvPr id="52" name="Прямая соединительная линия 51">
            <a:extLst>
              <a:ext uri="{FF2B5EF4-FFF2-40B4-BE49-F238E27FC236}">
                <a16:creationId xmlns:a16="http://schemas.microsoft.com/office/drawing/2014/main" id="{3B4BE75E-753A-4E8B-B853-3C592A441198}"/>
              </a:ext>
            </a:extLst>
          </p:cNvPr>
          <p:cNvCxnSpPr>
            <a:cxnSpLocks/>
          </p:cNvCxnSpPr>
          <p:nvPr/>
        </p:nvCxnSpPr>
        <p:spPr>
          <a:xfrm>
            <a:off x="436000" y="4829170"/>
            <a:ext cx="54138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Прямоугольник 52">
            <a:extLst>
              <a:ext uri="{FF2B5EF4-FFF2-40B4-BE49-F238E27FC236}">
                <a16:creationId xmlns:a16="http://schemas.microsoft.com/office/drawing/2014/main" id="{CF0D45C1-82A0-4CAE-89F6-C42F723963E8}"/>
              </a:ext>
            </a:extLst>
          </p:cNvPr>
          <p:cNvSpPr/>
          <p:nvPr/>
        </p:nvSpPr>
        <p:spPr>
          <a:xfrm>
            <a:off x="1515652" y="4906482"/>
            <a:ext cx="5277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Прямоугольник 53">
            <a:extLst>
              <a:ext uri="{FF2B5EF4-FFF2-40B4-BE49-F238E27FC236}">
                <a16:creationId xmlns:a16="http://schemas.microsoft.com/office/drawing/2014/main" id="{C1257D89-1DE8-4319-ACA5-D4CDA8D40E63}"/>
              </a:ext>
            </a:extLst>
          </p:cNvPr>
          <p:cNvSpPr/>
          <p:nvPr/>
        </p:nvSpPr>
        <p:spPr>
          <a:xfrm>
            <a:off x="1911804" y="4869160"/>
            <a:ext cx="44345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услуг 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мобильном 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приложении </a:t>
            </a:r>
            <a:r>
              <a:rPr lang="en-US" sz="1400" dirty="0" err="1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eGov</a:t>
            </a:r>
            <a:r>
              <a:rPr lang="en-US" sz="14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4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mobile</a:t>
            </a:r>
            <a:r>
              <a:rPr lang="kk-KZ" sz="14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1400" dirty="0" err="1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eGov</a:t>
            </a:r>
            <a:r>
              <a:rPr lang="en-US" sz="14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Business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id="{39471BD9-9320-41B2-8867-A2FB5A33DF22}"/>
              </a:ext>
            </a:extLst>
          </p:cNvPr>
          <p:cNvSpPr/>
          <p:nvPr/>
        </p:nvSpPr>
        <p:spPr>
          <a:xfrm>
            <a:off x="6539373" y="1797839"/>
            <a:ext cx="5256584" cy="224676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00A84C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Оптимизация 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бумажного документооборота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00A84C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Сокращение 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временных и финансовых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затрат услугополучателей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q"/>
              <a:defRPr/>
            </a:pPr>
            <a:r>
              <a:rPr lang="ru-RU" sz="2000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Снижение</a:t>
            </a:r>
            <a:r>
              <a:rPr lang="ru-RU" sz="2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коррупционных рисков</a:t>
            </a:r>
            <a:endParaRPr lang="en-US" sz="2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0" name="Прямоугольник 29">
            <a:extLst>
              <a:ext uri="{FF2B5EF4-FFF2-40B4-BE49-F238E27FC236}">
                <a16:creationId xmlns:a16="http://schemas.microsoft.com/office/drawing/2014/main" id="{CF0D45C1-82A0-4CAE-89F6-C42F723963E8}"/>
              </a:ext>
            </a:extLst>
          </p:cNvPr>
          <p:cNvSpPr/>
          <p:nvPr/>
        </p:nvSpPr>
        <p:spPr>
          <a:xfrm>
            <a:off x="1537708" y="5326047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kk-KZ" sz="2400" b="1" dirty="0">
                <a:solidFill>
                  <a:srgbClr val="00B050"/>
                </a:solidFill>
                <a:ea typeface="Tahoma" panose="020B0604030504040204" pitchFamily="34" charset="0"/>
              </a:rPr>
              <a:t>8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Прямоугольник 32">
            <a:extLst>
              <a:ext uri="{FF2B5EF4-FFF2-40B4-BE49-F238E27FC236}">
                <a16:creationId xmlns:a16="http://schemas.microsoft.com/office/drawing/2014/main" id="{C1257D89-1DE8-4319-ACA5-D4CDA8D40E63}"/>
              </a:ext>
            </a:extLst>
          </p:cNvPr>
          <p:cNvSpPr/>
          <p:nvPr/>
        </p:nvSpPr>
        <p:spPr>
          <a:xfrm>
            <a:off x="1902750" y="5295269"/>
            <a:ext cx="44345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сервисов в 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мобильном 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приложении </a:t>
            </a:r>
            <a:r>
              <a:rPr lang="en-US" sz="1400" dirty="0" err="1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eGov</a:t>
            </a:r>
            <a:r>
              <a:rPr lang="en-US" sz="14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4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mobile</a:t>
            </a:r>
            <a:r>
              <a:rPr lang="kk-KZ" sz="14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1400" dirty="0" err="1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eGov</a:t>
            </a:r>
            <a:r>
              <a:rPr lang="en-US" sz="14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Business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5" name="Прямоугольник 34">
            <a:extLst>
              <a:ext uri="{FF2B5EF4-FFF2-40B4-BE49-F238E27FC236}">
                <a16:creationId xmlns:a16="http://schemas.microsoft.com/office/drawing/2014/main" id="{C1257D89-1DE8-4319-ACA5-D4CDA8D40E63}"/>
              </a:ext>
            </a:extLst>
          </p:cNvPr>
          <p:cNvSpPr/>
          <p:nvPr/>
        </p:nvSpPr>
        <p:spPr>
          <a:xfrm>
            <a:off x="1926993" y="5828030"/>
            <a:ext cx="443452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сервисов в 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мобильном 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приложении </a:t>
            </a:r>
            <a:r>
              <a:rPr lang="kk-KZ" sz="14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БВУ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0" name="Прямоугольник 39">
            <a:extLst>
              <a:ext uri="{FF2B5EF4-FFF2-40B4-BE49-F238E27FC236}">
                <a16:creationId xmlns:a16="http://schemas.microsoft.com/office/drawing/2014/main" id="{CF0D45C1-82A0-4CAE-89F6-C42F723963E8}"/>
              </a:ext>
            </a:extLst>
          </p:cNvPr>
          <p:cNvSpPr/>
          <p:nvPr/>
        </p:nvSpPr>
        <p:spPr>
          <a:xfrm>
            <a:off x="1473276" y="5756934"/>
            <a:ext cx="5277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Прямоугольник 54">
            <a:extLst>
              <a:ext uri="{FF2B5EF4-FFF2-40B4-BE49-F238E27FC236}">
                <a16:creationId xmlns:a16="http://schemas.microsoft.com/office/drawing/2014/main" id="{CF0D45C1-82A0-4CAE-89F6-C42F723963E8}"/>
              </a:ext>
            </a:extLst>
          </p:cNvPr>
          <p:cNvSpPr/>
          <p:nvPr/>
        </p:nvSpPr>
        <p:spPr>
          <a:xfrm>
            <a:off x="1559496" y="6207695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Прямоугольник 55">
            <a:extLst>
              <a:ext uri="{FF2B5EF4-FFF2-40B4-BE49-F238E27FC236}">
                <a16:creationId xmlns:a16="http://schemas.microsoft.com/office/drawing/2014/main" id="{C1257D89-1DE8-4319-ACA5-D4CDA8D40E63}"/>
              </a:ext>
            </a:extLst>
          </p:cNvPr>
          <p:cNvSpPr/>
          <p:nvPr/>
        </p:nvSpPr>
        <p:spPr>
          <a:xfrm>
            <a:off x="1919536" y="6165304"/>
            <a:ext cx="44345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kumimoji="0" lang="ru-RU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госуслуга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(форма 910.00) в 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мобильном 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приложении </a:t>
            </a:r>
            <a:r>
              <a:rPr lang="kk-KZ" sz="14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БВУ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414720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110</Words>
  <Application>Microsoft Office PowerPoint</Application>
  <PresentationFormat>Широкоэкранный</PresentationFormat>
  <Paragraphs>30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Tahoma</vt:lpstr>
      <vt:lpstr>Wingdings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Карлыгаш Абишева Мухамедкаримовна</dc:creator>
  <cp:lastModifiedBy>Карлыгаш Абишева Мухамедкаримовна</cp:lastModifiedBy>
  <cp:revision>5</cp:revision>
  <dcterms:created xsi:type="dcterms:W3CDTF">2022-08-02T11:23:45Z</dcterms:created>
  <dcterms:modified xsi:type="dcterms:W3CDTF">2023-02-07T10:45:12Z</dcterms:modified>
</cp:coreProperties>
</file>